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386" r:id="rId4"/>
    <p:sldId id="276" r:id="rId5"/>
    <p:sldId id="256" r:id="rId6"/>
    <p:sldId id="328" r:id="rId7"/>
    <p:sldId id="259" r:id="rId8"/>
    <p:sldId id="341" r:id="rId9"/>
    <p:sldId id="342" r:id="rId10"/>
    <p:sldId id="343" r:id="rId11"/>
    <p:sldId id="344" r:id="rId12"/>
    <p:sldId id="268" r:id="rId13"/>
    <p:sldId id="269" r:id="rId14"/>
    <p:sldId id="387" r:id="rId15"/>
    <p:sldId id="373" r:id="rId16"/>
    <p:sldId id="260" r:id="rId17"/>
    <p:sldId id="266" r:id="rId18"/>
    <p:sldId id="372" r:id="rId19"/>
    <p:sldId id="262" r:id="rId20"/>
    <p:sldId id="271" r:id="rId21"/>
    <p:sldId id="277" r:id="rId22"/>
    <p:sldId id="289" r:id="rId23"/>
    <p:sldId id="345" r:id="rId24"/>
    <p:sldId id="346" r:id="rId25"/>
    <p:sldId id="347" r:id="rId26"/>
    <p:sldId id="348" r:id="rId27"/>
    <p:sldId id="349" r:id="rId28"/>
    <p:sldId id="288" r:id="rId29"/>
    <p:sldId id="350" r:id="rId30"/>
    <p:sldId id="351" r:id="rId31"/>
    <p:sldId id="352" r:id="rId32"/>
    <p:sldId id="353" r:id="rId33"/>
    <p:sldId id="290" r:id="rId34"/>
    <p:sldId id="354" r:id="rId35"/>
    <p:sldId id="355" r:id="rId36"/>
    <p:sldId id="291" r:id="rId37"/>
    <p:sldId id="369" r:id="rId38"/>
    <p:sldId id="337" r:id="rId39"/>
    <p:sldId id="257" r:id="rId40"/>
    <p:sldId id="303" r:id="rId41"/>
    <p:sldId id="304" r:id="rId42"/>
    <p:sldId id="305" r:id="rId43"/>
    <p:sldId id="312" r:id="rId44"/>
    <p:sldId id="338" r:id="rId45"/>
    <p:sldId id="339" r:id="rId46"/>
    <p:sldId id="313" r:id="rId47"/>
    <p:sldId id="340" r:id="rId48"/>
    <p:sldId id="388" r:id="rId49"/>
    <p:sldId id="287" r:id="rId50"/>
    <p:sldId id="356" r:id="rId51"/>
    <p:sldId id="263" r:id="rId52"/>
    <p:sldId id="281" r:id="rId53"/>
    <p:sldId id="365" r:id="rId54"/>
    <p:sldId id="357" r:id="rId55"/>
    <p:sldId id="267" r:id="rId56"/>
    <p:sldId id="282" r:id="rId57"/>
    <p:sldId id="366" r:id="rId58"/>
    <p:sldId id="358" r:id="rId59"/>
    <p:sldId id="283" r:id="rId60"/>
    <p:sldId id="284" r:id="rId61"/>
    <p:sldId id="359" r:id="rId62"/>
    <p:sldId id="367" r:id="rId63"/>
    <p:sldId id="285" r:id="rId64"/>
    <p:sldId id="286" r:id="rId65"/>
    <p:sldId id="368" r:id="rId66"/>
    <p:sldId id="389" r:id="rId67"/>
    <p:sldId id="308" r:id="rId68"/>
    <p:sldId id="310" r:id="rId69"/>
    <p:sldId id="307" r:id="rId70"/>
    <p:sldId id="311" r:id="rId71"/>
    <p:sldId id="292" r:id="rId72"/>
    <p:sldId id="293" r:id="rId73"/>
    <p:sldId id="294" r:id="rId74"/>
    <p:sldId id="295" r:id="rId75"/>
    <p:sldId id="390" r:id="rId76"/>
    <p:sldId id="370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91" r:id="rId85"/>
    <p:sldId id="384" r:id="rId86"/>
    <p:sldId id="385" r:id="rId87"/>
    <p:sldId id="297" r:id="rId88"/>
    <p:sldId id="298" r:id="rId89"/>
    <p:sldId id="299" r:id="rId90"/>
    <p:sldId id="300" r:id="rId91"/>
    <p:sldId id="301" r:id="rId92"/>
    <p:sldId id="302" r:id="rId93"/>
    <p:sldId id="317" r:id="rId94"/>
    <p:sldId id="318" r:id="rId95"/>
    <p:sldId id="319" r:id="rId96"/>
    <p:sldId id="320" r:id="rId97"/>
    <p:sldId id="321" r:id="rId98"/>
    <p:sldId id="322" r:id="rId99"/>
    <p:sldId id="323" r:id="rId100"/>
    <p:sldId id="324" r:id="rId101"/>
    <p:sldId id="333" r:id="rId102"/>
    <p:sldId id="335" r:id="rId103"/>
    <p:sldId id="332" r:id="rId104"/>
    <p:sldId id="336" r:id="rId105"/>
    <p:sldId id="325" r:id="rId106"/>
    <p:sldId id="334" r:id="rId107"/>
    <p:sldId id="326" r:id="rId108"/>
    <p:sldId id="327" r:id="rId109"/>
    <p:sldId id="329" r:id="rId110"/>
    <p:sldId id="392" r:id="rId111"/>
    <p:sldId id="258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85699E-BC8B-4A6E-ACE1-F0D185A8A87D}"/>
              </a:ext>
            </a:extLst>
          </p:cNvPr>
          <p:cNvSpPr/>
          <p:nvPr/>
        </p:nvSpPr>
        <p:spPr>
          <a:xfrm>
            <a:off x="878050" y="4013860"/>
            <a:ext cx="5766194" cy="78377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79849C-A3CE-4881-8FD9-E3C9ED74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4" y="75099"/>
            <a:ext cx="5359516" cy="325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EE116-A882-4129-B2D2-1A3A2505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80" y="2112097"/>
            <a:ext cx="3396907" cy="1218455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7325E1E-BF84-41B3-8B7F-C18A469D9FA0}"/>
              </a:ext>
            </a:extLst>
          </p:cNvPr>
          <p:cNvGrpSpPr/>
          <p:nvPr/>
        </p:nvGrpSpPr>
        <p:grpSpPr>
          <a:xfrm>
            <a:off x="10196744" y="2814494"/>
            <a:ext cx="320634" cy="374073"/>
            <a:chOff x="14507216" y="5790992"/>
            <a:chExt cx="3000575" cy="3000575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CCAF9D0B-5A3A-4286-8C84-3801BAA1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A56FEC-5AF5-4740-B6C1-E23038E30AFA}"/>
              </a:ext>
            </a:extLst>
          </p:cNvPr>
          <p:cNvSpPr/>
          <p:nvPr/>
        </p:nvSpPr>
        <p:spPr>
          <a:xfrm>
            <a:off x="878051" y="4099357"/>
            <a:ext cx="5813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Precious you – </a:t>
            </a:r>
            <a:r>
              <a:rPr lang="ko-KR" altLang="ko-KR" dirty="0">
                <a:cs typeface="Times New Roman" panose="02020603050405020304" pitchFamily="18" charset="0"/>
              </a:rPr>
              <a:t>타이틀</a:t>
            </a:r>
            <a:r>
              <a:rPr lang="ko-KR" altLang="en-US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BGM (</a:t>
            </a:r>
            <a:r>
              <a:rPr lang="ko-KR" altLang="en-US" dirty="0">
                <a:cs typeface="Times New Roman" panose="02020603050405020304" pitchFamily="18" charset="0"/>
              </a:rPr>
              <a:t>게임 </a:t>
            </a:r>
            <a:r>
              <a:rPr lang="ko-KR" altLang="en-US" dirty="0" err="1">
                <a:cs typeface="Times New Roman" panose="02020603050405020304" pitchFamily="18" charset="0"/>
              </a:rPr>
              <a:t>켜자마자</a:t>
            </a:r>
            <a:r>
              <a:rPr lang="ko-KR" altLang="en-US" dirty="0">
                <a:cs typeface="Times New Roman" panose="02020603050405020304" pitchFamily="18" charset="0"/>
              </a:rPr>
              <a:t> 출력</a:t>
            </a:r>
            <a:r>
              <a:rPr lang="en-US" altLang="ko-KR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dirty="0"/>
              <a:t>Daydream – </a:t>
            </a:r>
            <a:r>
              <a:rPr lang="ko-KR" altLang="ko-KR" dirty="0" err="1"/>
              <a:t>크레딧</a:t>
            </a:r>
            <a:r>
              <a:rPr lang="ko-KR" altLang="en-US" dirty="0"/>
              <a:t> </a:t>
            </a:r>
            <a:r>
              <a:rPr lang="en-US" altLang="ko-KR" dirty="0"/>
              <a:t>BGM (</a:t>
            </a:r>
            <a:r>
              <a:rPr lang="ko-KR" altLang="en-US" dirty="0" err="1"/>
              <a:t>크레딧</a:t>
            </a:r>
            <a:r>
              <a:rPr lang="ko-KR" altLang="en-US" dirty="0"/>
              <a:t> 화면 들어가면 출력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CE6AEE-82AD-4CF0-9D80-5204D596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이미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8085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96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어두운 표정 같은 걸 신경 써주는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549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사소한 걸 기억해주는 것도 그렇고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142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요령도 없고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48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 바보 같은 점이 좋은 거지만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060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57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응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7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방금 뭐라고 </a:t>
            </a:r>
            <a:r>
              <a:rPr lang="ko-KR" altLang="en-US" dirty="0" err="1"/>
              <a:t>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744F5F-742C-4E93-94B5-094B6C230FDF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B44D-9556-415C-B70E-3CDEA6E0A066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514505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야</a:t>
            </a:r>
            <a:r>
              <a:rPr lang="en-US" altLang="ko-KR" dirty="0"/>
              <a:t>, </a:t>
            </a:r>
            <a:r>
              <a:rPr lang="ko-KR" altLang="en-US" dirty="0"/>
              <a:t>잠깐</a:t>
            </a:r>
            <a:r>
              <a:rPr lang="en-US" altLang="ko-KR" dirty="0"/>
              <a:t>! </a:t>
            </a:r>
            <a:r>
              <a:rPr lang="ko-KR" altLang="en-US" dirty="0"/>
              <a:t>잠깐만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! </a:t>
            </a:r>
            <a:r>
              <a:rPr lang="ko-KR" altLang="en-US" dirty="0"/>
              <a:t>기다려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0B3DA2-4075-4876-85A7-4E44B93368BA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3F60-8A00-4E69-B877-F78965AD2DD3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179103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23E177-216F-45DD-AD12-AF3D3AF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DDAC9-332F-4D21-AABA-587B2985CA1E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01F0A-4F0E-46BA-B147-12132EAB6455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2412655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91305-3E48-4B28-8B8D-42B5E47FC56C}"/>
              </a:ext>
            </a:extLst>
          </p:cNvPr>
          <p:cNvSpPr txBox="1"/>
          <p:nvPr/>
        </p:nvSpPr>
        <p:spPr>
          <a:xfrm>
            <a:off x="5070765" y="2871243"/>
            <a:ext cx="21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엔딩 </a:t>
            </a:r>
            <a:r>
              <a:rPr lang="ko-KR" altLang="en-US" dirty="0" err="1"/>
              <a:t>컷신</a:t>
            </a:r>
            <a:r>
              <a:rPr lang="ko-KR" altLang="en-US" dirty="0"/>
              <a:t> 출력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BD478D-2AED-4D6C-888E-39D7D36D299F}"/>
              </a:ext>
            </a:extLst>
          </p:cNvPr>
          <p:cNvSpPr/>
          <p:nvPr/>
        </p:nvSpPr>
        <p:spPr>
          <a:xfrm>
            <a:off x="4462154" y="3997244"/>
            <a:ext cx="2983675" cy="486888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49FE8-FC17-4D1E-B007-E712164BDF26}"/>
              </a:ext>
            </a:extLst>
          </p:cNvPr>
          <p:cNvSpPr/>
          <p:nvPr/>
        </p:nvSpPr>
        <p:spPr>
          <a:xfrm>
            <a:off x="4505201" y="4058202"/>
            <a:ext cx="2897579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colorful –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엔딩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BGM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출력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B47340-B407-4EF0-A162-D6798C18495B}"/>
              </a:ext>
            </a:extLst>
          </p:cNvPr>
          <p:cNvSpPr/>
          <p:nvPr/>
        </p:nvSpPr>
        <p:spPr>
          <a:xfrm>
            <a:off x="4462152" y="3449398"/>
            <a:ext cx="2983675" cy="486888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87D87-B903-4993-8812-8F32D2E36C81}"/>
              </a:ext>
            </a:extLst>
          </p:cNvPr>
          <p:cNvSpPr txBox="1"/>
          <p:nvPr/>
        </p:nvSpPr>
        <p:spPr>
          <a:xfrm>
            <a:off x="4920692" y="3508176"/>
            <a:ext cx="206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Letter </a:t>
            </a:r>
            <a:r>
              <a:rPr lang="ko-KR" altLang="en-US" dirty="0"/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823364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DF2D8F-AF85-4592-B49F-132062ED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6DC838-3A63-4FE5-AEE5-4B08C961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00F803-3B4E-44E4-899A-2C16F11FB2A4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0D25-621A-4724-B966-206B8DA3D529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40128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시작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C0FEF-CCD3-4D3D-8C4E-922BA6650265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리듬에 맞춰서 방향키를 입력해보자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↑</a:t>
            </a:r>
            <a:r>
              <a:rPr lang="en-US" altLang="ko-KR" dirty="0"/>
              <a:t>, </a:t>
            </a:r>
            <a:r>
              <a:rPr lang="ko-KR" altLang="en-US" dirty="0"/>
              <a:t>↓</a:t>
            </a:r>
            <a:r>
              <a:rPr lang="en-US" altLang="ko-KR" dirty="0"/>
              <a:t>, </a:t>
            </a:r>
            <a:r>
              <a:rPr lang="ko-KR" altLang="en-US" dirty="0"/>
              <a:t>←</a:t>
            </a:r>
            <a:r>
              <a:rPr lang="en-US" altLang="ko-KR" dirty="0"/>
              <a:t>, </a:t>
            </a:r>
            <a:r>
              <a:rPr lang="ko-KR" altLang="en-US" dirty="0"/>
              <a:t>→키 입력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C152AE-015C-43A8-8601-DE76490F36F7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57AA139B-15CA-4FA8-9E1D-2EFD5351536A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5209414C-0DC5-444E-874A-99E064B7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425D15-7E90-47C5-ACE8-5B75BF258093}"/>
              </a:ext>
            </a:extLst>
          </p:cNvPr>
          <p:cNvSpPr/>
          <p:nvPr/>
        </p:nvSpPr>
        <p:spPr>
          <a:xfrm>
            <a:off x="771898" y="516576"/>
            <a:ext cx="3610098" cy="1027216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D767-FC1F-4785-8437-C2ABF880CBCF}"/>
              </a:ext>
            </a:extLst>
          </p:cNvPr>
          <p:cNvSpPr txBox="1"/>
          <p:nvPr/>
        </p:nvSpPr>
        <p:spPr>
          <a:xfrm>
            <a:off x="1294410" y="706582"/>
            <a:ext cx="238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1 BGM Diary </a:t>
            </a:r>
            <a:r>
              <a:rPr lang="ko-KR" altLang="en-US" dirty="0"/>
              <a:t>출력 중단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BCD7E-8080-4B28-8A6E-5C8EE5E134B8}"/>
              </a:ext>
            </a:extLst>
          </p:cNvPr>
          <p:cNvSpPr/>
          <p:nvPr/>
        </p:nvSpPr>
        <p:spPr>
          <a:xfrm>
            <a:off x="6543304" y="3708871"/>
            <a:ext cx="3247901" cy="78000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2E981-9AC8-455B-BC9B-97072D850FE5}"/>
              </a:ext>
            </a:extLst>
          </p:cNvPr>
          <p:cNvSpPr txBox="1"/>
          <p:nvPr/>
        </p:nvSpPr>
        <p:spPr>
          <a:xfrm>
            <a:off x="6550470" y="3775706"/>
            <a:ext cx="336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</a:t>
            </a:r>
            <a:r>
              <a:rPr lang="en-US" altLang="ko-KR" dirty="0"/>
              <a:t>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Tiny Button Push Sound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3323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169ECE-12D2-45DB-B9F2-4CB9BB2163D5}"/>
              </a:ext>
            </a:extLst>
          </p:cNvPr>
          <p:cNvSpPr/>
          <p:nvPr/>
        </p:nvSpPr>
        <p:spPr>
          <a:xfrm>
            <a:off x="771899" y="516575"/>
            <a:ext cx="3877292" cy="72439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A9D79-B161-411A-B9DC-02470F153749}"/>
              </a:ext>
            </a:extLst>
          </p:cNvPr>
          <p:cNvSpPr txBox="1"/>
          <p:nvPr/>
        </p:nvSpPr>
        <p:spPr>
          <a:xfrm>
            <a:off x="1027216" y="707018"/>
            <a:ext cx="362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리듬게임 음악 </a:t>
            </a:r>
            <a:r>
              <a:rPr lang="en-US" altLang="ko-KR" dirty="0"/>
              <a:t>power train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79707-7B4B-4001-8711-B335265CC341}"/>
              </a:ext>
            </a:extLst>
          </p:cNvPr>
          <p:cNvSpPr/>
          <p:nvPr/>
        </p:nvSpPr>
        <p:spPr>
          <a:xfrm>
            <a:off x="6745297" y="860961"/>
            <a:ext cx="4934197" cy="599704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91A8FC-EAB9-49CA-AF05-F27C1AFF7629}"/>
              </a:ext>
            </a:extLst>
          </p:cNvPr>
          <p:cNvSpPr/>
          <p:nvPr/>
        </p:nvSpPr>
        <p:spPr>
          <a:xfrm>
            <a:off x="5383850" y="4973652"/>
            <a:ext cx="2264636" cy="803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15639-535F-47F7-B372-C9B3929E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" y="133826"/>
            <a:ext cx="11778493" cy="6590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C6BDA-F4D2-48B7-8E7F-19771BA350BF}"/>
              </a:ext>
            </a:extLst>
          </p:cNvPr>
          <p:cNvSpPr txBox="1"/>
          <p:nvPr/>
        </p:nvSpPr>
        <p:spPr>
          <a:xfrm>
            <a:off x="6879771" y="985652"/>
            <a:ext cx="466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클리어 화면 뜰 때 소리</a:t>
            </a:r>
            <a:r>
              <a:rPr lang="en-US" altLang="ko-KR" dirty="0"/>
              <a:t> - Music Box Sound</a:t>
            </a:r>
            <a:endParaRPr lang="ko-KR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AEDFFA-F4C7-427D-AE47-CE4FD21E5BC6}"/>
              </a:ext>
            </a:extLst>
          </p:cNvPr>
          <p:cNvSpPr/>
          <p:nvPr/>
        </p:nvSpPr>
        <p:spPr>
          <a:xfrm>
            <a:off x="7030195" y="5159829"/>
            <a:ext cx="3877292" cy="93815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3C82E-C8B8-4191-B5DC-F0CC6AC04FA2}"/>
              </a:ext>
            </a:extLst>
          </p:cNvPr>
          <p:cNvSpPr txBox="1"/>
          <p:nvPr/>
        </p:nvSpPr>
        <p:spPr>
          <a:xfrm>
            <a:off x="7089569" y="5305738"/>
            <a:ext cx="381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 때</a:t>
            </a:r>
            <a:endParaRPr lang="en-US" altLang="ko-KR" dirty="0"/>
          </a:p>
          <a:p>
            <a:r>
              <a:rPr lang="en-US" altLang="ko-KR" dirty="0"/>
              <a:t>Tiny Button Push sound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63A05-23FC-440D-8E51-4E41F5B21B7A}"/>
              </a:ext>
            </a:extLst>
          </p:cNvPr>
          <p:cNvSpPr txBox="1"/>
          <p:nvPr/>
        </p:nvSpPr>
        <p:spPr>
          <a:xfrm>
            <a:off x="4500748" y="2911227"/>
            <a:ext cx="42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장면 전환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3731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F1DCB7-207E-45ED-88C4-ED3DAFC4D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1" y="767865"/>
            <a:ext cx="11138357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EBF1C0E-10A5-4099-A764-B3D0FDA939B6}"/>
              </a:ext>
            </a:extLst>
          </p:cNvPr>
          <p:cNvSpPr/>
          <p:nvPr/>
        </p:nvSpPr>
        <p:spPr>
          <a:xfrm>
            <a:off x="1417217" y="3938246"/>
            <a:ext cx="6252359" cy="113581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1600569" y="1313572"/>
            <a:ext cx="722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</a:p>
          <a:p>
            <a:r>
              <a:rPr lang="ko-KR" altLang="en-US" dirty="0"/>
              <a:t>스페이스 바 </a:t>
            </a:r>
            <a:r>
              <a:rPr lang="ko-KR" altLang="en-US" dirty="0" err="1"/>
              <a:t>입력시</a:t>
            </a:r>
            <a:r>
              <a:rPr lang="ko-KR" altLang="en-US" dirty="0"/>
              <a:t> 다음 대사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2DE82-73A2-4B3E-9A85-33FAE322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03" y="3066590"/>
            <a:ext cx="1657975" cy="87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401C1-3ECD-4E3E-96D5-E0D66EC64C2D}"/>
              </a:ext>
            </a:extLst>
          </p:cNvPr>
          <p:cNvSpPr txBox="1"/>
          <p:nvPr/>
        </p:nvSpPr>
        <p:spPr>
          <a:xfrm>
            <a:off x="6460870" y="3317752"/>
            <a:ext cx="439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대사창</a:t>
            </a:r>
            <a:r>
              <a:rPr lang="ko-KR" altLang="en-US" dirty="0"/>
              <a:t>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8AE70-A2D8-478A-96DD-270F9DF55936}"/>
              </a:ext>
            </a:extLst>
          </p:cNvPr>
          <p:cNvSpPr txBox="1"/>
          <p:nvPr/>
        </p:nvSpPr>
        <p:spPr>
          <a:xfrm>
            <a:off x="1417218" y="4106920"/>
            <a:ext cx="89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대화창</a:t>
            </a:r>
            <a:r>
              <a:rPr lang="ko-KR" altLang="en-US" dirty="0"/>
              <a:t> 넘어갈 때 소리 </a:t>
            </a:r>
            <a:r>
              <a:rPr lang="en-US" altLang="ko-KR" dirty="0"/>
              <a:t>(Page Turn Sound)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41844-87C6-445D-96B3-9A489F660599}"/>
              </a:ext>
            </a:extLst>
          </p:cNvPr>
          <p:cNvSpPr txBox="1"/>
          <p:nvPr/>
        </p:nvSpPr>
        <p:spPr>
          <a:xfrm>
            <a:off x="1417217" y="4526756"/>
            <a:ext cx="894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 바 버튼 </a:t>
            </a:r>
            <a:r>
              <a:rPr lang="ko-KR" altLang="en-US" dirty="0" err="1"/>
              <a:t>눌렀을때</a:t>
            </a:r>
            <a:r>
              <a:rPr lang="ko-KR" altLang="en-US" dirty="0"/>
              <a:t> 나오는 소리 </a:t>
            </a:r>
            <a:r>
              <a:rPr lang="en-US" altLang="ko-KR" dirty="0"/>
              <a:t>(Page Turn Sound)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FC058-273D-4C17-8677-462C80610F65}"/>
              </a:ext>
            </a:extLst>
          </p:cNvPr>
          <p:cNvSpPr/>
          <p:nvPr/>
        </p:nvSpPr>
        <p:spPr>
          <a:xfrm>
            <a:off x="118753" y="112816"/>
            <a:ext cx="3562598" cy="70658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4C127-D13F-42E7-96C6-04B9278D393F}"/>
              </a:ext>
            </a:extLst>
          </p:cNvPr>
          <p:cNvSpPr txBox="1"/>
          <p:nvPr/>
        </p:nvSpPr>
        <p:spPr>
          <a:xfrm>
            <a:off x="265091" y="281440"/>
            <a:ext cx="375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1 BGM Diary </a:t>
            </a:r>
            <a:r>
              <a:rPr lang="ko-KR" altLang="en-US" dirty="0" err="1"/>
              <a:t>재출력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17A7AF-3D70-4902-8C44-B962B5DD32F1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D360A-F35A-4789-8BAB-0E033E2A4785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26686-E72D-443E-B176-B63425506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064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/>
              <a:t>power train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8C9D6D-B9C2-419C-8582-A70C237ADC4E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DF6C3-89DD-4AF9-A7E5-0B4D597819D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5A7E64-E56F-40E0-8FF7-C06B9A9C4421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32FCC-CBD1-487D-AEE3-8FBE76DA3F3B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3063218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92EFA7-DCAD-4569-AD04-8DBAA33FEE60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8A66A-F040-4012-8ECD-97E730552D2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21BE35-474A-4641-BB98-D9F6DD1B4AAC}"/>
              </a:ext>
            </a:extLst>
          </p:cNvPr>
          <p:cNvSpPr/>
          <p:nvPr/>
        </p:nvSpPr>
        <p:spPr>
          <a:xfrm>
            <a:off x="4387589" y="3941221"/>
            <a:ext cx="3416821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pastel -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스테이지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 BGM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0DA401-8D5F-4C55-A70F-2CE575B374A5}"/>
              </a:ext>
            </a:extLst>
          </p:cNvPr>
          <p:cNvSpPr/>
          <p:nvPr/>
        </p:nvSpPr>
        <p:spPr>
          <a:xfrm>
            <a:off x="95003" y="136278"/>
            <a:ext cx="3390405" cy="785543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017B7-B699-4FA8-8E69-B4CF1C3A50D0}"/>
              </a:ext>
            </a:extLst>
          </p:cNvPr>
          <p:cNvSpPr txBox="1"/>
          <p:nvPr/>
        </p:nvSpPr>
        <p:spPr>
          <a:xfrm>
            <a:off x="290944" y="344384"/>
            <a:ext cx="344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1 BGM diary </a:t>
            </a:r>
            <a:r>
              <a:rPr lang="ko-KR" altLang="en-US" dirty="0"/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C0C62-CA81-40CE-85E7-4F30918BA4B8}"/>
              </a:ext>
            </a:extLst>
          </p:cNvPr>
          <p:cNvSpPr/>
          <p:nvPr/>
        </p:nvSpPr>
        <p:spPr>
          <a:xfrm>
            <a:off x="65313" y="41564"/>
            <a:ext cx="3396343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B8AA-7A2E-47CF-8032-206A66A6C0F2}"/>
              </a:ext>
            </a:extLst>
          </p:cNvPr>
          <p:cNvSpPr txBox="1"/>
          <p:nvPr/>
        </p:nvSpPr>
        <p:spPr>
          <a:xfrm>
            <a:off x="199776" y="184205"/>
            <a:ext cx="309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2 BGM pastel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F1FC-DCA4-4057-8692-B2FECD48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FFC96F-820C-4C46-B50F-478CFDB0DA7B}"/>
              </a:ext>
            </a:extLst>
          </p:cNvPr>
          <p:cNvSpPr/>
          <p:nvPr/>
        </p:nvSpPr>
        <p:spPr>
          <a:xfrm>
            <a:off x="106878" y="5860473"/>
            <a:ext cx="3348842" cy="90252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DC9F6-BE68-476A-8737-7159E9770BCD}"/>
              </a:ext>
            </a:extLst>
          </p:cNvPr>
          <p:cNvSpPr txBox="1"/>
          <p:nvPr/>
        </p:nvSpPr>
        <p:spPr>
          <a:xfrm>
            <a:off x="231570" y="5996440"/>
            <a:ext cx="328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 1 BGM – Diary</a:t>
            </a:r>
          </a:p>
          <a:p>
            <a:r>
              <a:rPr lang="ko-KR" altLang="en-US" dirty="0"/>
              <a:t>출력 시작</a:t>
            </a:r>
          </a:p>
        </p:txBody>
      </p:sp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14255-31AE-4D69-9714-4158385E9A85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C151D-5C47-48E7-9276-8854EBDDDC7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783BEC-FCC1-49CC-9D91-FFEA0B14F7AE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09F5F-CC50-4330-A411-75A3C4E1C181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27322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B46E8C-E0A3-4332-8C79-8B0BDF4266AB}"/>
              </a:ext>
            </a:extLst>
          </p:cNvPr>
          <p:cNvSpPr/>
          <p:nvPr/>
        </p:nvSpPr>
        <p:spPr>
          <a:xfrm>
            <a:off x="6362205" y="3629513"/>
            <a:ext cx="2921330" cy="872837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E65E-40FF-4066-8D2A-97E0EB0B0C72}"/>
              </a:ext>
            </a:extLst>
          </p:cNvPr>
          <p:cNvSpPr txBox="1"/>
          <p:nvPr/>
        </p:nvSpPr>
        <p:spPr>
          <a:xfrm>
            <a:off x="6441886" y="3759778"/>
            <a:ext cx="255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 때</a:t>
            </a:r>
            <a:endParaRPr lang="en-US" altLang="ko-KR" dirty="0"/>
          </a:p>
          <a:p>
            <a:r>
              <a:rPr lang="en-US" altLang="ko-KR" dirty="0"/>
              <a:t>Tiny</a:t>
            </a:r>
            <a:r>
              <a:rPr lang="ko-KR" altLang="en-US" dirty="0"/>
              <a:t> </a:t>
            </a:r>
            <a:r>
              <a:rPr lang="en-US" altLang="ko-KR" dirty="0"/>
              <a:t>Button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072163-9EDD-4681-A4B8-7A726718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F7C9D-0AE5-4E7F-8FF9-F58AC05A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6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310231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9986E-DAD5-4396-8F06-C6A329013A6F}"/>
              </a:ext>
            </a:extLst>
          </p:cNvPr>
          <p:cNvSpPr/>
          <p:nvPr/>
        </p:nvSpPr>
        <p:spPr>
          <a:xfrm>
            <a:off x="2241805" y="6008798"/>
            <a:ext cx="5251525" cy="62939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5600B-BCB3-40B5-AF50-62A6CB6F4C19}"/>
              </a:ext>
            </a:extLst>
          </p:cNvPr>
          <p:cNvSpPr txBox="1"/>
          <p:nvPr/>
        </p:nvSpPr>
        <p:spPr>
          <a:xfrm>
            <a:off x="2469319" y="6138828"/>
            <a:ext cx="5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대화창</a:t>
            </a:r>
            <a:r>
              <a:rPr lang="ko-KR" altLang="en-US" dirty="0"/>
              <a:t> 넘어갈 때 </a:t>
            </a:r>
            <a:r>
              <a:rPr lang="en-US" altLang="ko-KR" dirty="0"/>
              <a:t>Page Turn Sound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보인 것 같아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D766C7-083C-41C4-BB93-0F9E650F05FA}"/>
              </a:ext>
            </a:extLst>
          </p:cNvPr>
          <p:cNvSpPr/>
          <p:nvPr/>
        </p:nvSpPr>
        <p:spPr>
          <a:xfrm>
            <a:off x="4815444" y="2277296"/>
            <a:ext cx="4328556" cy="571289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E68C8-9C2D-4261-B230-D7159AB01C55}"/>
              </a:ext>
            </a:extLst>
          </p:cNvPr>
          <p:cNvSpPr txBox="1"/>
          <p:nvPr/>
        </p:nvSpPr>
        <p:spPr>
          <a:xfrm>
            <a:off x="4916384" y="2381003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알맞은 위치를 클릭했을 때 </a:t>
            </a:r>
            <a:r>
              <a:rPr lang="en-US" altLang="ko-KR" dirty="0"/>
              <a:t>coin1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창문 틀에서 </a:t>
            </a:r>
            <a:r>
              <a:rPr lang="en-US" altLang="ko-KR" dirty="0"/>
              <a:t>S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19C34-1489-4BC1-A835-456496045D9D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33ED25-4404-4448-B47A-E0C167801B85}"/>
              </a:ext>
            </a:extLst>
          </p:cNvPr>
          <p:cNvSpPr/>
          <p:nvPr/>
        </p:nvSpPr>
        <p:spPr>
          <a:xfrm>
            <a:off x="6296414" y="3708871"/>
            <a:ext cx="2515077" cy="1035321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60759-DA01-487E-A66A-0CC9083E052C}"/>
              </a:ext>
            </a:extLst>
          </p:cNvPr>
          <p:cNvSpPr txBox="1"/>
          <p:nvPr/>
        </p:nvSpPr>
        <p:spPr>
          <a:xfrm>
            <a:off x="6348129" y="3764866"/>
            <a:ext cx="2621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 눌렀을 때</a:t>
            </a:r>
            <a:endParaRPr lang="en-US" altLang="ko-KR" dirty="0"/>
          </a:p>
          <a:p>
            <a:r>
              <a:rPr lang="en-US" altLang="ko-KR" dirty="0"/>
              <a:t>Tiny button push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4</a:t>
            </a:r>
            <a:r>
              <a:rPr lang="ko-KR" altLang="en-US" dirty="0"/>
              <a:t>번까지 동일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5F85D1-2825-4A43-AE59-013B6886747E}"/>
              </a:ext>
            </a:extLst>
          </p:cNvPr>
          <p:cNvSpPr/>
          <p:nvPr/>
        </p:nvSpPr>
        <p:spPr>
          <a:xfrm>
            <a:off x="8874349" y="2084230"/>
            <a:ext cx="2515077" cy="94103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B385E-3DCA-4B34-BC44-AEB0671A9D02}"/>
              </a:ext>
            </a:extLst>
          </p:cNvPr>
          <p:cNvSpPr txBox="1"/>
          <p:nvPr/>
        </p:nvSpPr>
        <p:spPr>
          <a:xfrm>
            <a:off x="8950787" y="2101930"/>
            <a:ext cx="231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알맞은 위치 클릭 시 </a:t>
            </a:r>
            <a:endParaRPr lang="en-US" altLang="ko-KR" dirty="0"/>
          </a:p>
          <a:p>
            <a:r>
              <a:rPr lang="en-US" altLang="ko-KR" dirty="0"/>
              <a:t>Coin1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4</a:t>
            </a:r>
            <a:r>
              <a:rPr lang="ko-KR" altLang="en-US" dirty="0"/>
              <a:t>번까지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I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CEAEE-E772-4AD7-BF9E-BDFFC6B75B3D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EDA51-5CFA-4E95-9582-A58E4651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99775-FA2F-47C4-A647-703878BE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" y="5419656"/>
            <a:ext cx="12216476" cy="143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76859" y="604259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C7C21-E13C-494C-9E02-66E45003E2A1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8680B-9088-422A-A48E-2E021CD5B96F}"/>
              </a:ext>
            </a:extLst>
          </p:cNvPr>
          <p:cNvSpPr txBox="1"/>
          <p:nvPr/>
        </p:nvSpPr>
        <p:spPr>
          <a:xfrm>
            <a:off x="802574" y="6397284"/>
            <a:ext cx="76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ko-KR" dirty="0"/>
              <a:t>스테이지</a:t>
            </a:r>
            <a:r>
              <a:rPr lang="en-US" altLang="ko-KR" dirty="0"/>
              <a:t> 2 '~</a:t>
            </a:r>
            <a:r>
              <a:rPr lang="ko-KR" altLang="ko-KR" dirty="0"/>
              <a:t>를 발견했다</a:t>
            </a:r>
            <a:r>
              <a:rPr lang="en-US" altLang="ko-KR" dirty="0"/>
              <a:t>' </a:t>
            </a:r>
            <a:r>
              <a:rPr lang="ko-KR" altLang="ko-KR" dirty="0"/>
              <a:t>텍스트 나올 때 소리</a:t>
            </a:r>
            <a:r>
              <a:rPr lang="en-US" altLang="ko-KR" dirty="0"/>
              <a:t> - Correct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7986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70622F-E1D3-4A7D-A55D-6D63CC7D8F65}"/>
              </a:ext>
            </a:extLst>
          </p:cNvPr>
          <p:cNvSpPr/>
          <p:nvPr/>
        </p:nvSpPr>
        <p:spPr>
          <a:xfrm>
            <a:off x="3431298" y="1338944"/>
            <a:ext cx="4794023" cy="91440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84BFA-8CA6-4F51-806A-8C65793847C5}"/>
              </a:ext>
            </a:extLst>
          </p:cNvPr>
          <p:cNvSpPr txBox="1"/>
          <p:nvPr/>
        </p:nvSpPr>
        <p:spPr>
          <a:xfrm>
            <a:off x="3809924" y="1611478"/>
            <a:ext cx="433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화면 떴을 때 </a:t>
            </a:r>
            <a:r>
              <a:rPr lang="en-US" altLang="ko-KR" dirty="0"/>
              <a:t>Music Box Sound </a:t>
            </a:r>
            <a:r>
              <a:rPr lang="ko-KR" altLang="en-US" dirty="0"/>
              <a:t>출력</a:t>
            </a:r>
            <a:endParaRPr lang="ko-KR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EAEDE9-A130-4397-84D7-21EC7CC89AAE}"/>
              </a:ext>
            </a:extLst>
          </p:cNvPr>
          <p:cNvSpPr/>
          <p:nvPr/>
        </p:nvSpPr>
        <p:spPr>
          <a:xfrm>
            <a:off x="6476825" y="3625744"/>
            <a:ext cx="2711707" cy="91440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38C46-4429-4826-9926-24A4CDF07491}"/>
              </a:ext>
            </a:extLst>
          </p:cNvPr>
          <p:cNvSpPr txBox="1"/>
          <p:nvPr/>
        </p:nvSpPr>
        <p:spPr>
          <a:xfrm>
            <a:off x="6588977" y="3759778"/>
            <a:ext cx="253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버튼</a:t>
            </a:r>
            <a:r>
              <a:rPr lang="en-US" altLang="ko-KR" dirty="0"/>
              <a:t> </a:t>
            </a:r>
            <a:r>
              <a:rPr lang="ko-KR" altLang="en-US" dirty="0"/>
              <a:t>눌렀을 때 </a:t>
            </a:r>
            <a:r>
              <a:rPr lang="en-US" altLang="ko-KR" dirty="0"/>
              <a:t>tiny button 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4669F6-EA80-4352-9C6F-66C353B3C57E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3D8EC-BD3D-4EE6-85BB-B6AC6B223BDD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1155248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23D2B8-8824-49B5-9D37-C6660B1B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732978-96D4-45F0-89E9-4201DFB64CCC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95584-2253-4EC0-AB4E-0BEF7C305BB8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8935BA-389A-4204-A004-6CB17D65461C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9553-C007-4129-BC68-9BEED04C889B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1332681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E8B41-FCA4-4E5A-BB59-8F0D2830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9" y="2112747"/>
            <a:ext cx="6000750" cy="3524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AE8001-A7F2-4604-81C7-795B9EB1612F}"/>
              </a:ext>
            </a:extLst>
          </p:cNvPr>
          <p:cNvSpPr/>
          <p:nvPr/>
        </p:nvSpPr>
        <p:spPr>
          <a:xfrm>
            <a:off x="8538359" y="128258"/>
            <a:ext cx="328352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86274-8FEB-467E-AA74-32A3DA28998B}"/>
              </a:ext>
            </a:extLst>
          </p:cNvPr>
          <p:cNvSpPr txBox="1"/>
          <p:nvPr/>
        </p:nvSpPr>
        <p:spPr>
          <a:xfrm>
            <a:off x="8609609" y="273132"/>
            <a:ext cx="337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2 BGM pastel </a:t>
            </a:r>
            <a:r>
              <a:rPr lang="ko-KR" altLang="en-US" dirty="0"/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8CA0E-06C3-4526-B51F-F924109B56EA}"/>
              </a:ext>
            </a:extLst>
          </p:cNvPr>
          <p:cNvSpPr txBox="1"/>
          <p:nvPr/>
        </p:nvSpPr>
        <p:spPr>
          <a:xfrm>
            <a:off x="130629" y="148442"/>
            <a:ext cx="298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 비행기 나무</a:t>
            </a:r>
            <a:r>
              <a:rPr lang="en-US" altLang="ko-KR" dirty="0"/>
              <a:t>(</a:t>
            </a:r>
            <a:r>
              <a:rPr lang="ko-KR" altLang="en-US" dirty="0"/>
              <a:t>트리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짝과 관련된 물건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E94CF-625D-48CF-8680-D47A0115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66" y="1079925"/>
            <a:ext cx="2210108" cy="2171106"/>
          </a:xfrm>
          <a:prstGeom prst="rect">
            <a:avLst/>
          </a:prstGeom>
        </p:spPr>
      </p:pic>
      <p:pic>
        <p:nvPicPr>
          <p:cNvPr id="11" name="Picture 6" descr="칠교놀이도안 그림+한글파일로 모아놨어요^^ : 네이버 블로그">
            <a:extLst>
              <a:ext uri="{FF2B5EF4-FFF2-40B4-BE49-F238E27FC236}">
                <a16:creationId xmlns:a16="http://schemas.microsoft.com/office/drawing/2014/main" id="{2FD37A0E-0F07-4E9A-B7EF-DFC10ED0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46" y="3310617"/>
            <a:ext cx="2627274" cy="26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1AF3C4-B554-489D-AEB0-71226419BB33}"/>
              </a:ext>
            </a:extLst>
          </p:cNvPr>
          <p:cNvSpPr/>
          <p:nvPr/>
        </p:nvSpPr>
        <p:spPr>
          <a:xfrm>
            <a:off x="2366810" y="1096518"/>
            <a:ext cx="2166417" cy="21148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칠교]토끼 만들기1 : 네이버 블로그">
            <a:extLst>
              <a:ext uri="{FF2B5EF4-FFF2-40B4-BE49-F238E27FC236}">
                <a16:creationId xmlns:a16="http://schemas.microsoft.com/office/drawing/2014/main" id="{D012FF31-BA04-46C2-AA69-68CC6B8F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1" y="1346984"/>
            <a:ext cx="2036211" cy="15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7ADB86-BBD3-4DF5-A2EE-C087038D1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58" y="1069950"/>
            <a:ext cx="221010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en-US" dirty="0" err="1"/>
              <a:t>칠교놀이</a:t>
            </a:r>
            <a:r>
              <a:rPr lang="en-US" altLang="ko-KR" dirty="0"/>
              <a:t> (</a:t>
            </a:r>
            <a:r>
              <a:rPr lang="ko-KR" altLang="en-US" dirty="0"/>
              <a:t>퍼즐 편지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순차적으로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칠교</a:t>
            </a:r>
            <a:r>
              <a:rPr lang="ko-KR" altLang="en-US" dirty="0"/>
              <a:t> 퍼즐까지 완성하면 클리어 화면 등장</a:t>
            </a:r>
            <a:endParaRPr lang="en-US" altLang="ko-KR" dirty="0"/>
          </a:p>
          <a:p>
            <a:r>
              <a:rPr lang="ko-KR" altLang="en-US" dirty="0"/>
              <a:t>상단에 타이머 배치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892" y="230994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개를 완성한 시간이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이상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4C6CA27-E182-4C32-8ED7-846D05F823E1}"/>
              </a:ext>
            </a:extLst>
          </p:cNvPr>
          <p:cNvSpPr/>
          <p:nvPr/>
        </p:nvSpPr>
        <p:spPr>
          <a:xfrm>
            <a:off x="422892" y="4255917"/>
            <a:ext cx="4036292" cy="3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Run on snow -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스테이지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3 BGM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6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67" y="-405409"/>
            <a:ext cx="3975279" cy="7060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5" y="2834114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05" y="1395108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65" y="1498133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71" y="818432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21" y="368458"/>
            <a:ext cx="3861487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96069B-A01A-415B-B3F9-74EBB0D62553}"/>
              </a:ext>
            </a:extLst>
          </p:cNvPr>
          <p:cNvSpPr txBox="1"/>
          <p:nvPr/>
        </p:nvSpPr>
        <p:spPr>
          <a:xfrm>
            <a:off x="1296460" y="1553524"/>
            <a:ext cx="30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완성된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모양이 드러나지 않게 </a:t>
            </a:r>
            <a:endParaRPr lang="en-US" altLang="ko-KR" sz="1200" dirty="0"/>
          </a:p>
          <a:p>
            <a:r>
              <a:rPr lang="ko-KR" altLang="en-US" sz="1200" dirty="0"/>
              <a:t>실루엣</a:t>
            </a:r>
            <a:r>
              <a:rPr lang="en-US" altLang="ko-KR" sz="1200" dirty="0"/>
              <a:t>(</a:t>
            </a:r>
            <a:r>
              <a:rPr lang="ko-KR" altLang="en-US" sz="1200" dirty="0"/>
              <a:t>블랙</a:t>
            </a:r>
            <a:r>
              <a:rPr lang="en-US" altLang="ko-KR" sz="1200" dirty="0"/>
              <a:t>)</a:t>
            </a:r>
            <a:r>
              <a:rPr lang="ko-KR" altLang="en-US" sz="1200" dirty="0"/>
              <a:t>처리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1D3BED-C597-4672-80BC-3E0038EDA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2" y="2049104"/>
            <a:ext cx="3535986" cy="26093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3FAE9D-D3E8-44A7-ADB0-42568DA4FF07}"/>
              </a:ext>
            </a:extLst>
          </p:cNvPr>
          <p:cNvSpPr txBox="1"/>
          <p:nvPr/>
        </p:nvSpPr>
        <p:spPr>
          <a:xfrm>
            <a:off x="2461428" y="4306485"/>
            <a:ext cx="80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CFF"/>
                </a:solidFill>
              </a:rPr>
              <a:t>영역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548301-AEF0-4E19-99CB-2B35C37A7ED9}"/>
              </a:ext>
            </a:extLst>
          </p:cNvPr>
          <p:cNvCxnSpPr>
            <a:cxnSpLocks/>
          </p:cNvCxnSpPr>
          <p:nvPr/>
        </p:nvCxnSpPr>
        <p:spPr>
          <a:xfrm>
            <a:off x="1945224" y="3593113"/>
            <a:ext cx="791458" cy="783818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1C7321-FDD0-417D-96CE-B71DD14963C3}"/>
              </a:ext>
            </a:extLst>
          </p:cNvPr>
          <p:cNvCxnSpPr>
            <a:cxnSpLocks/>
          </p:cNvCxnSpPr>
          <p:nvPr/>
        </p:nvCxnSpPr>
        <p:spPr>
          <a:xfrm>
            <a:off x="1943850" y="3593112"/>
            <a:ext cx="1568659" cy="23255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CF74E5C-A57A-4AF3-9CB7-B8257C527F21}"/>
              </a:ext>
            </a:extLst>
          </p:cNvPr>
          <p:cNvCxnSpPr>
            <a:cxnSpLocks/>
          </p:cNvCxnSpPr>
          <p:nvPr/>
        </p:nvCxnSpPr>
        <p:spPr>
          <a:xfrm flipV="1">
            <a:off x="2708470" y="3604739"/>
            <a:ext cx="809744" cy="772192"/>
          </a:xfrm>
          <a:prstGeom prst="line">
            <a:avLst/>
          </a:prstGeom>
          <a:ln w="3810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E1DDAAE-84D9-4528-80C5-AD7E3CDF6069}"/>
              </a:ext>
            </a:extLst>
          </p:cNvPr>
          <p:cNvCxnSpPr/>
          <p:nvPr/>
        </p:nvCxnSpPr>
        <p:spPr>
          <a:xfrm rot="5400000">
            <a:off x="3574424" y="2918361"/>
            <a:ext cx="320634" cy="302820"/>
          </a:xfrm>
          <a:prstGeom prst="bentConnector3">
            <a:avLst/>
          </a:prstGeom>
          <a:ln w="28575">
            <a:solidFill>
              <a:srgbClr val="FF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86460D-AF28-40DF-AAE2-0186511CD7A5}"/>
              </a:ext>
            </a:extLst>
          </p:cNvPr>
          <p:cNvSpPr txBox="1"/>
          <p:nvPr/>
        </p:nvSpPr>
        <p:spPr>
          <a:xfrm>
            <a:off x="2546815" y="3295213"/>
            <a:ext cx="34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블랙 처리된 실루엣 위</a:t>
            </a:r>
            <a:endParaRPr lang="en-US" altLang="ko-KR" sz="1200" dirty="0"/>
          </a:p>
          <a:p>
            <a:r>
              <a:rPr lang="ko-KR" altLang="en-US" sz="1200" dirty="0"/>
              <a:t>정확한 자리</a:t>
            </a:r>
            <a:r>
              <a:rPr lang="en-US" altLang="ko-KR" sz="1200" dirty="0"/>
              <a:t>(</a:t>
            </a:r>
            <a:r>
              <a:rPr lang="ko-KR" altLang="en-US" sz="1200" dirty="0"/>
              <a:t>영역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칠교</a:t>
            </a:r>
            <a:r>
              <a:rPr lang="ko-KR" altLang="en-US" sz="1200" dirty="0"/>
              <a:t> 조각 </a:t>
            </a:r>
            <a:r>
              <a:rPr lang="ko-KR" altLang="en-US" sz="1200" dirty="0" err="1"/>
              <a:t>끌어다</a:t>
            </a:r>
            <a:r>
              <a:rPr lang="ko-KR" altLang="en-US" sz="1200" dirty="0"/>
              <a:t> 놓기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" y="-1419831"/>
            <a:ext cx="6086547" cy="108097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BE6CF9-A487-497C-869A-9584EB2F6854}"/>
              </a:ext>
            </a:extLst>
          </p:cNvPr>
          <p:cNvSpPr/>
          <p:nvPr/>
        </p:nvSpPr>
        <p:spPr>
          <a:xfrm>
            <a:off x="7784276" y="133818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E74FF-2E57-4170-BBDE-A01F14929A43}"/>
              </a:ext>
            </a:extLst>
          </p:cNvPr>
          <p:cNvSpPr txBox="1"/>
          <p:nvPr/>
        </p:nvSpPr>
        <p:spPr>
          <a:xfrm>
            <a:off x="8045244" y="263787"/>
            <a:ext cx="40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3 BGM Run on snow </a:t>
            </a:r>
            <a:r>
              <a:rPr lang="ko-KR" altLang="en-US" dirty="0"/>
              <a:t>출력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154FA7-7BA7-45AC-B2A7-36A68D5096D3}"/>
              </a:ext>
            </a:extLst>
          </p:cNvPr>
          <p:cNvSpPr/>
          <p:nvPr/>
        </p:nvSpPr>
        <p:spPr>
          <a:xfrm>
            <a:off x="7784276" y="862894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AD44C9-CF93-4F50-BC36-97F32C73423C}"/>
              </a:ext>
            </a:extLst>
          </p:cNvPr>
          <p:cNvSpPr/>
          <p:nvPr/>
        </p:nvSpPr>
        <p:spPr>
          <a:xfrm>
            <a:off x="7784276" y="1550741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45974-B4C3-441F-B32D-3A6A95545419}"/>
              </a:ext>
            </a:extLst>
          </p:cNvPr>
          <p:cNvSpPr txBox="1"/>
          <p:nvPr/>
        </p:nvSpPr>
        <p:spPr>
          <a:xfrm>
            <a:off x="7940842" y="1014056"/>
            <a:ext cx="416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퍼즐 클릭 시 효과음 </a:t>
            </a:r>
            <a:r>
              <a:rPr lang="en-US" altLang="ko-KR" dirty="0" err="1"/>
              <a:t>Blop</a:t>
            </a:r>
            <a:r>
              <a:rPr lang="en-US" altLang="ko-KR" dirty="0"/>
              <a:t> Sound </a:t>
            </a:r>
            <a:r>
              <a:rPr lang="ko-KR" altLang="en-US" dirty="0"/>
              <a:t>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F4A84-DCFB-49E9-8711-8441F67EC570}"/>
              </a:ext>
            </a:extLst>
          </p:cNvPr>
          <p:cNvSpPr txBox="1"/>
          <p:nvPr/>
        </p:nvSpPr>
        <p:spPr>
          <a:xfrm>
            <a:off x="7940842" y="1711050"/>
            <a:ext cx="416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퍼즐 내려 놓을 시 </a:t>
            </a:r>
            <a:r>
              <a:rPr lang="en-US" altLang="ko-KR" dirty="0" err="1"/>
              <a:t>woosh</a:t>
            </a:r>
            <a:r>
              <a:rPr lang="en-US" altLang="ko-KR" dirty="0"/>
              <a:t> sound </a:t>
            </a:r>
            <a:r>
              <a:rPr lang="ko-KR" altLang="en-US" dirty="0"/>
              <a:t>출력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AC12C3-676B-4361-9C82-D5DDD2E2BE8C}"/>
              </a:ext>
            </a:extLst>
          </p:cNvPr>
          <p:cNvSpPr/>
          <p:nvPr/>
        </p:nvSpPr>
        <p:spPr>
          <a:xfrm>
            <a:off x="7784277" y="2235355"/>
            <a:ext cx="4322618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1EFC7E-74F0-4F99-BFF0-5539ECEC174B}"/>
              </a:ext>
            </a:extLst>
          </p:cNvPr>
          <p:cNvSpPr txBox="1"/>
          <p:nvPr/>
        </p:nvSpPr>
        <p:spPr>
          <a:xfrm>
            <a:off x="7941993" y="2371660"/>
            <a:ext cx="45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퍼즐 완성되는 순간 </a:t>
            </a:r>
            <a:r>
              <a:rPr lang="en-US" altLang="ko-KR" dirty="0"/>
              <a:t>coin1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35615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3F96-E477-4596-9FF4-900E8F75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상단에 맞춰야 할 모양 사진 배치 </a:t>
            </a:r>
            <a:r>
              <a:rPr lang="en-US" altLang="ko-KR" dirty="0"/>
              <a:t>(ex. </a:t>
            </a:r>
            <a:r>
              <a:rPr lang="ko-KR" altLang="en-US" dirty="0"/>
              <a:t>토끼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플레이어는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편지</a:t>
            </a:r>
            <a:r>
              <a:rPr lang="en-US" altLang="ko-KR" dirty="0"/>
              <a:t>)</a:t>
            </a:r>
            <a:r>
              <a:rPr lang="ko-KR" altLang="en-US" dirty="0"/>
              <a:t> 조각을 </a:t>
            </a:r>
            <a:r>
              <a:rPr lang="ko-KR" altLang="en-US" dirty="0" err="1"/>
              <a:t>끌어다가</a:t>
            </a:r>
            <a:r>
              <a:rPr lang="ko-KR" altLang="en-US" dirty="0"/>
              <a:t> 왼쪽 중앙에 있는 모양대로 맞춰야 함</a:t>
            </a:r>
            <a:endParaRPr lang="ko-KR" altLang="ko-KR" dirty="0"/>
          </a:p>
          <a:p>
            <a:r>
              <a:rPr lang="ko-KR" altLang="en-US" dirty="0"/>
              <a:t>중앙에는 검은색 실루엣 처리된 </a:t>
            </a:r>
            <a:r>
              <a:rPr lang="ko-KR" altLang="en-US" dirty="0" err="1"/>
              <a:t>칠교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 </a:t>
            </a:r>
            <a:r>
              <a:rPr lang="ko-KR" altLang="en-US" dirty="0"/>
              <a:t>틀</a:t>
            </a:r>
            <a:endParaRPr lang="en-US" altLang="ko-KR" dirty="0"/>
          </a:p>
          <a:p>
            <a:r>
              <a:rPr lang="ko-KR" altLang="en-US" dirty="0" err="1"/>
              <a:t>칠교가</a:t>
            </a:r>
            <a:r>
              <a:rPr lang="ko-KR" altLang="en-US" dirty="0"/>
              <a:t> 배치되어야 하는 모양으로 영역을 나누어 위치의 오차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영역의 </a:t>
            </a:r>
            <a:r>
              <a:rPr lang="en-US" altLang="ko-KR" dirty="0"/>
              <a:t>0.3cm </a:t>
            </a:r>
            <a:r>
              <a:rPr lang="ko-KR" altLang="en-US" dirty="0"/>
              <a:t>오차 안에</a:t>
            </a:r>
            <a:r>
              <a:rPr lang="en-US" altLang="ko-KR" dirty="0"/>
              <a:t> </a:t>
            </a:r>
            <a:r>
              <a:rPr lang="ko-KR" altLang="en-US" dirty="0"/>
              <a:t>맞는 퍼즐을 전부 배치하면 퍼즐 완성</a:t>
            </a:r>
            <a:endParaRPr lang="en-US" altLang="ko-KR" dirty="0"/>
          </a:p>
          <a:p>
            <a:r>
              <a:rPr lang="ko-KR" altLang="en-US" dirty="0"/>
              <a:t>퍼즐이 최종 완성되기 전까지는 낱개 단위로 계속 옮길 수 있음</a:t>
            </a:r>
            <a:endParaRPr lang="en-US" altLang="ko-KR" dirty="0"/>
          </a:p>
          <a:p>
            <a:r>
              <a:rPr lang="ko-KR" altLang="en-US" dirty="0"/>
              <a:t>퍼즐이</a:t>
            </a:r>
            <a:r>
              <a:rPr lang="en-US" altLang="ko-KR" dirty="0"/>
              <a:t> </a:t>
            </a:r>
            <a:r>
              <a:rPr lang="ko-KR" altLang="en-US" dirty="0"/>
              <a:t>완성되면 다음 퍼즐로 화면 전환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칠교는</a:t>
            </a:r>
            <a:r>
              <a:rPr lang="ko-KR" altLang="en-US" dirty="0"/>
              <a:t> </a:t>
            </a:r>
            <a:r>
              <a:rPr lang="ko-KR" altLang="en-US" dirty="0" err="1"/>
              <a:t>좌클릭</a:t>
            </a:r>
            <a:r>
              <a:rPr lang="ko-KR" altLang="en-US" dirty="0"/>
              <a:t> 상태로 </a:t>
            </a:r>
            <a:r>
              <a:rPr lang="ko-KR" altLang="en-US" dirty="0" err="1"/>
              <a:t>끌어다</a:t>
            </a:r>
            <a:r>
              <a:rPr lang="ko-KR" altLang="en-US" dirty="0"/>
              <a:t> 놓을 수 있음</a:t>
            </a:r>
            <a:r>
              <a:rPr lang="en-US" altLang="ko-KR" dirty="0"/>
              <a:t>. </a:t>
            </a:r>
            <a:r>
              <a:rPr lang="ko-KR" altLang="en-US" dirty="0" err="1"/>
              <a:t>좌클릭</a:t>
            </a:r>
            <a:r>
              <a:rPr lang="ko-KR" altLang="en-US" dirty="0"/>
              <a:t> 해제 시 배치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D1E181-D2DE-4299-9DEF-B5778115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9" y="2601307"/>
            <a:ext cx="3535986" cy="260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BC1D3-C842-4F1D-9C4A-E81D26A03DFF}"/>
              </a:ext>
            </a:extLst>
          </p:cNvPr>
          <p:cNvSpPr txBox="1"/>
          <p:nvPr/>
        </p:nvSpPr>
        <p:spPr>
          <a:xfrm>
            <a:off x="9842763" y="3747554"/>
            <a:ext cx="139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영역 나누기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C31D5-76D1-4254-BF3D-F4F6C578645B}"/>
              </a:ext>
            </a:extLst>
          </p:cNvPr>
          <p:cNvCxnSpPr>
            <a:cxnSpLocks/>
          </p:cNvCxnSpPr>
          <p:nvPr/>
        </p:nvCxnSpPr>
        <p:spPr>
          <a:xfrm>
            <a:off x="8708221" y="4145316"/>
            <a:ext cx="791458" cy="78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361B5-14DD-47CC-9867-9F8EFE2B922E}"/>
              </a:ext>
            </a:extLst>
          </p:cNvPr>
          <p:cNvCxnSpPr>
            <a:cxnSpLocks/>
          </p:cNvCxnSpPr>
          <p:nvPr/>
        </p:nvCxnSpPr>
        <p:spPr>
          <a:xfrm>
            <a:off x="8706847" y="4145315"/>
            <a:ext cx="1568659" cy="232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859C1B-56F5-44BD-8836-EDDC4FC52DEE}"/>
              </a:ext>
            </a:extLst>
          </p:cNvPr>
          <p:cNvCxnSpPr>
            <a:cxnSpLocks/>
          </p:cNvCxnSpPr>
          <p:nvPr/>
        </p:nvCxnSpPr>
        <p:spPr>
          <a:xfrm flipV="1">
            <a:off x="9499679" y="4156942"/>
            <a:ext cx="781532" cy="786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6F2DC5-5D4F-474C-9E4B-E24CD64BAC8A}"/>
              </a:ext>
            </a:extLst>
          </p:cNvPr>
          <p:cNvCxnSpPr>
            <a:cxnSpLocks/>
          </p:cNvCxnSpPr>
          <p:nvPr/>
        </p:nvCxnSpPr>
        <p:spPr>
          <a:xfrm flipV="1">
            <a:off x="9491176" y="4929135"/>
            <a:ext cx="1581493" cy="11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C73721-CA7E-42A6-8DB1-144DF1B68F35}"/>
              </a:ext>
            </a:extLst>
          </p:cNvPr>
          <p:cNvCxnSpPr>
            <a:cxnSpLocks/>
          </p:cNvCxnSpPr>
          <p:nvPr/>
        </p:nvCxnSpPr>
        <p:spPr>
          <a:xfrm>
            <a:off x="10275506" y="4168570"/>
            <a:ext cx="797163" cy="760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DC5BB3-F273-444D-A321-DA451F6D87BF}"/>
              </a:ext>
            </a:extLst>
          </p:cNvPr>
          <p:cNvCxnSpPr>
            <a:cxnSpLocks/>
          </p:cNvCxnSpPr>
          <p:nvPr/>
        </p:nvCxnSpPr>
        <p:spPr>
          <a:xfrm flipH="1">
            <a:off x="8395855" y="4387933"/>
            <a:ext cx="527064" cy="54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EFEF94-B394-41B5-8BBD-35383690A47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5" y="4926704"/>
            <a:ext cx="1095322" cy="13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A4C2E8-3F93-46FD-8B0C-0CCB16AED213}"/>
              </a:ext>
            </a:extLst>
          </p:cNvPr>
          <p:cNvCxnSpPr>
            <a:cxnSpLocks/>
          </p:cNvCxnSpPr>
          <p:nvPr/>
        </p:nvCxnSpPr>
        <p:spPr>
          <a:xfrm flipH="1">
            <a:off x="8129103" y="3978545"/>
            <a:ext cx="427186" cy="385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C684D-9C3F-4C3F-B802-7A690B5C91AA}"/>
              </a:ext>
            </a:extLst>
          </p:cNvPr>
          <p:cNvCxnSpPr>
            <a:cxnSpLocks/>
          </p:cNvCxnSpPr>
          <p:nvPr/>
        </p:nvCxnSpPr>
        <p:spPr>
          <a:xfrm flipH="1" flipV="1">
            <a:off x="8160507" y="4363730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B47ED25-7055-482B-8063-4B9896052423}"/>
              </a:ext>
            </a:extLst>
          </p:cNvPr>
          <p:cNvCxnSpPr>
            <a:cxnSpLocks/>
          </p:cNvCxnSpPr>
          <p:nvPr/>
        </p:nvCxnSpPr>
        <p:spPr>
          <a:xfrm flipH="1" flipV="1">
            <a:off x="8527617" y="3975802"/>
            <a:ext cx="395782" cy="37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FB8B1D-B35D-46A4-B161-4DCE5FD11980}"/>
              </a:ext>
            </a:extLst>
          </p:cNvPr>
          <p:cNvCxnSpPr>
            <a:cxnSpLocks/>
          </p:cNvCxnSpPr>
          <p:nvPr/>
        </p:nvCxnSpPr>
        <p:spPr>
          <a:xfrm flipH="1" flipV="1">
            <a:off x="8922919" y="2832265"/>
            <a:ext cx="20597" cy="552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F6C87B-F70A-4B8D-869F-F7A095ABBF84}"/>
              </a:ext>
            </a:extLst>
          </p:cNvPr>
          <p:cNvCxnSpPr>
            <a:cxnSpLocks/>
          </p:cNvCxnSpPr>
          <p:nvPr/>
        </p:nvCxnSpPr>
        <p:spPr>
          <a:xfrm flipV="1">
            <a:off x="8406154" y="3389160"/>
            <a:ext cx="537362" cy="92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7A1097-0816-49E0-98F5-6B06B8780F77}"/>
              </a:ext>
            </a:extLst>
          </p:cNvPr>
          <p:cNvCxnSpPr>
            <a:cxnSpLocks/>
          </p:cNvCxnSpPr>
          <p:nvPr/>
        </p:nvCxnSpPr>
        <p:spPr>
          <a:xfrm flipV="1">
            <a:off x="8406154" y="2827855"/>
            <a:ext cx="527063" cy="66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E2160-D548-4C75-B342-8CE5EB7850DA}"/>
              </a:ext>
            </a:extLst>
          </p:cNvPr>
          <p:cNvCxnSpPr>
            <a:cxnSpLocks/>
          </p:cNvCxnSpPr>
          <p:nvPr/>
        </p:nvCxnSpPr>
        <p:spPr>
          <a:xfrm flipV="1">
            <a:off x="8576887" y="3447162"/>
            <a:ext cx="647538" cy="524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4FC7C3E-682B-47CC-BBD2-677215853BFA}"/>
              </a:ext>
            </a:extLst>
          </p:cNvPr>
          <p:cNvCxnSpPr>
            <a:cxnSpLocks/>
          </p:cNvCxnSpPr>
          <p:nvPr/>
        </p:nvCxnSpPr>
        <p:spPr>
          <a:xfrm>
            <a:off x="9214256" y="3462585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C55446-F47B-4A41-AF0C-B4B6F0882482}"/>
              </a:ext>
            </a:extLst>
          </p:cNvPr>
          <p:cNvCxnSpPr>
            <a:cxnSpLocks/>
          </p:cNvCxnSpPr>
          <p:nvPr/>
        </p:nvCxnSpPr>
        <p:spPr>
          <a:xfrm>
            <a:off x="8605559" y="3948784"/>
            <a:ext cx="532441" cy="881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F9EBE7E-FB5B-4539-8B48-3CD73D24B7CE}"/>
              </a:ext>
            </a:extLst>
          </p:cNvPr>
          <p:cNvCxnSpPr>
            <a:cxnSpLocks/>
          </p:cNvCxnSpPr>
          <p:nvPr/>
        </p:nvCxnSpPr>
        <p:spPr>
          <a:xfrm flipV="1">
            <a:off x="9103950" y="3524433"/>
            <a:ext cx="642747" cy="505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F902186-9F49-4B56-988F-1AA32460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6" y="4186109"/>
            <a:ext cx="1274043" cy="11594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6A7A8E3-8A02-4259-8D84-D29B40F7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4" y="4243284"/>
            <a:ext cx="1271480" cy="12812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1A763F2-24F8-489E-8079-7CA6640BEEFD}"/>
              </a:ext>
            </a:extLst>
          </p:cNvPr>
          <p:cNvSpPr txBox="1"/>
          <p:nvPr/>
        </p:nvSpPr>
        <p:spPr>
          <a:xfrm>
            <a:off x="693639" y="4049238"/>
            <a:ext cx="258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</a:t>
            </a:r>
            <a:r>
              <a:rPr lang="ko-KR" altLang="en-US" dirty="0"/>
              <a:t> </a:t>
            </a:r>
            <a:r>
              <a:rPr lang="ko-KR" altLang="en-US" dirty="0" err="1"/>
              <a:t>우클릭</a:t>
            </a:r>
            <a:r>
              <a:rPr lang="ko-KR" altLang="en-US" dirty="0"/>
              <a:t> 시 </a:t>
            </a:r>
          </a:p>
          <a:p>
            <a:endParaRPr lang="en-US" altLang="ko-KR" dirty="0"/>
          </a:p>
          <a:p>
            <a:r>
              <a:rPr lang="ko-KR" altLang="en-US" dirty="0"/>
              <a:t>플레이어가</a:t>
            </a:r>
            <a:endParaRPr lang="en-US" altLang="ko-KR" dirty="0"/>
          </a:p>
          <a:p>
            <a:r>
              <a:rPr lang="ko-KR" altLang="en-US" dirty="0"/>
              <a:t>원하는 각도로</a:t>
            </a:r>
            <a:endParaRPr lang="en-US" altLang="ko-KR" dirty="0"/>
          </a:p>
          <a:p>
            <a:r>
              <a:rPr lang="ko-KR" altLang="en-US" dirty="0"/>
              <a:t>이런 느낌의 회전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BD9FA-BC78-4B28-97BB-967C5D878A4D}"/>
              </a:ext>
            </a:extLst>
          </p:cNvPr>
          <p:cNvSpPr txBox="1"/>
          <p:nvPr/>
        </p:nvSpPr>
        <p:spPr>
          <a:xfrm>
            <a:off x="7506208" y="1478022"/>
            <a:ext cx="4317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퍼즐 클릭할 때 소리 </a:t>
            </a:r>
            <a:r>
              <a:rPr lang="en-US" altLang="ko-KR" dirty="0"/>
              <a:t>– </a:t>
            </a:r>
            <a:r>
              <a:rPr lang="en-US" altLang="ko-KR" dirty="0" err="1"/>
              <a:t>Blop</a:t>
            </a:r>
            <a:r>
              <a:rPr lang="en-US" altLang="ko-KR" dirty="0"/>
              <a:t> sound</a:t>
            </a:r>
          </a:p>
          <a:p>
            <a:r>
              <a:rPr lang="ko-KR" altLang="ko-KR" dirty="0"/>
              <a:t>퍼즐 내려 놓을 때 소리 </a:t>
            </a:r>
            <a:r>
              <a:rPr lang="en-US" altLang="ko-KR" dirty="0"/>
              <a:t>– </a:t>
            </a:r>
            <a:r>
              <a:rPr lang="en-US" altLang="ko-KR" dirty="0" err="1"/>
              <a:t>Woosh</a:t>
            </a:r>
            <a:r>
              <a:rPr lang="en-US" altLang="ko-KR" dirty="0"/>
              <a:t> sound</a:t>
            </a:r>
            <a:endParaRPr lang="ko-KR" altLang="ko-KR" dirty="0"/>
          </a:p>
          <a:p>
            <a:r>
              <a:rPr lang="ko-KR" altLang="ko-KR" dirty="0"/>
              <a:t>퍼즐 완성 </a:t>
            </a:r>
            <a:r>
              <a:rPr lang="ko-KR" altLang="ko-KR" dirty="0" err="1"/>
              <a:t>됐을</a:t>
            </a:r>
            <a:r>
              <a:rPr lang="ko-KR" altLang="ko-KR" dirty="0"/>
              <a:t> 때 소리 </a:t>
            </a:r>
            <a:r>
              <a:rPr lang="en-US" altLang="ko-KR" dirty="0"/>
              <a:t>– Coin 1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910268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CC00AC-FF2B-4E01-A2BD-EA4C04A3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02" y="631208"/>
            <a:ext cx="3975279" cy="7060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7682B-0C2F-40F0-8C07-A68D23A8E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18" y="-801720"/>
            <a:ext cx="4389197" cy="779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044AD-78D2-4DBE-AC7B-4B9656CE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3" y="-226980"/>
            <a:ext cx="3861487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338745-23A3-42D2-AA94-C6C8E0A29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06" y="904324"/>
            <a:ext cx="3861487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D27F85-7EE1-4669-91A2-35C7CA2E9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75" y="560920"/>
            <a:ext cx="3861487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859A9B-CFAA-4A19-A10E-5BC4CB85F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2" y="-1058060"/>
            <a:ext cx="386148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691B06-47BB-4770-9DD1-D0D37C81E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9" y="-714656"/>
            <a:ext cx="386148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32208C-3860-4021-B7CC-7608D23A7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25" y="921457"/>
            <a:ext cx="1536009" cy="1502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D8CF7-4FF8-4648-A8AE-32307D2F85AA}"/>
              </a:ext>
            </a:extLst>
          </p:cNvPr>
          <p:cNvSpPr txBox="1"/>
          <p:nvPr/>
        </p:nvSpPr>
        <p:spPr>
          <a:xfrm>
            <a:off x="2466474" y="1792705"/>
            <a:ext cx="672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칠교는</a:t>
            </a:r>
            <a:r>
              <a:rPr lang="ko-KR" altLang="en-US" dirty="0"/>
              <a:t> 지금 더미 상태</a:t>
            </a:r>
            <a:endParaRPr lang="en-US" altLang="ko-KR" dirty="0"/>
          </a:p>
          <a:p>
            <a:r>
              <a:rPr lang="ko-KR" altLang="en-US" dirty="0" err="1"/>
              <a:t>인게임</a:t>
            </a:r>
            <a:r>
              <a:rPr lang="ko-KR" altLang="en-US" dirty="0"/>
              <a:t> 상에서는 편지지 </a:t>
            </a:r>
            <a:r>
              <a:rPr lang="en-US" altLang="ko-KR" dirty="0"/>
              <a:t>+ </a:t>
            </a:r>
            <a:r>
              <a:rPr lang="ko-KR" altLang="en-US" dirty="0"/>
              <a:t>텍스트 추가된 외형으로 등장 예정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340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5BE7DE-BFA5-4BBD-9D90-232609C7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2" y="921456"/>
            <a:ext cx="1587476" cy="1559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99AA8F-04FD-418D-8BC5-825D0192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8" y="2619742"/>
            <a:ext cx="3262684" cy="320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D9944-C05B-4D23-9339-4992C2C25AEB}"/>
              </a:ext>
            </a:extLst>
          </p:cNvPr>
          <p:cNvSpPr txBox="1"/>
          <p:nvPr/>
        </p:nvSpPr>
        <p:spPr>
          <a:xfrm>
            <a:off x="3252272" y="1913958"/>
            <a:ext cx="534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이렇게 해당 모양으로 맞춰지면</a:t>
            </a:r>
            <a:endParaRPr lang="en-US" altLang="ko-KR" dirty="0"/>
          </a:p>
          <a:p>
            <a:r>
              <a:rPr lang="ko-KR" altLang="en-US" dirty="0"/>
              <a:t>각 편지의 내용을 읽을 수 있음</a:t>
            </a:r>
            <a:r>
              <a:rPr lang="en-US" altLang="ko-KR" dirty="0"/>
              <a:t>(</a:t>
            </a:r>
            <a:r>
              <a:rPr lang="ko-KR" altLang="en-US" dirty="0"/>
              <a:t>문장이 이어짐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8D1D6-788F-4EC0-82E3-C8E31827D22D}"/>
              </a:ext>
            </a:extLst>
          </p:cNvPr>
          <p:cNvSpPr txBox="1"/>
          <p:nvPr/>
        </p:nvSpPr>
        <p:spPr>
          <a:xfrm>
            <a:off x="1063254" y="5072520"/>
            <a:ext cx="437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 바를 누르면</a:t>
            </a:r>
            <a:endParaRPr lang="en-US" altLang="ko-KR" dirty="0"/>
          </a:p>
          <a:p>
            <a:r>
              <a:rPr lang="ko-KR" altLang="en-US" dirty="0"/>
              <a:t>다음 단계의 퍼즐로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7C432-94E4-4883-AC92-25EB3041890C}"/>
              </a:ext>
            </a:extLst>
          </p:cNvPr>
          <p:cNvSpPr txBox="1"/>
          <p:nvPr/>
        </p:nvSpPr>
        <p:spPr>
          <a:xfrm>
            <a:off x="7613459" y="5481942"/>
            <a:ext cx="50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 기존 </a:t>
            </a:r>
            <a:r>
              <a:rPr lang="en-US" altLang="ko-KR" dirty="0"/>
              <a:t>UI</a:t>
            </a:r>
            <a:r>
              <a:rPr lang="ko-KR" altLang="en-US" dirty="0"/>
              <a:t>랑 동일한 모양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5E4D7-089C-46CC-A2FA-B63F47AF2CB5}"/>
              </a:ext>
            </a:extLst>
          </p:cNvPr>
          <p:cNvSpPr/>
          <p:nvPr/>
        </p:nvSpPr>
        <p:spPr>
          <a:xfrm>
            <a:off x="3367093" y="5884300"/>
            <a:ext cx="5133439" cy="492749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9DC5A-81D8-48FD-A72C-FE3593641475}"/>
              </a:ext>
            </a:extLst>
          </p:cNvPr>
          <p:cNvSpPr/>
          <p:nvPr/>
        </p:nvSpPr>
        <p:spPr>
          <a:xfrm>
            <a:off x="3453959" y="5943607"/>
            <a:ext cx="5046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다음 퍼즐로 넘어가려면 스페이스 바를 누르자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1489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57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A53F4B-D7CC-49D9-A38A-F83BA27ECAFA}"/>
              </a:ext>
            </a:extLst>
          </p:cNvPr>
          <p:cNvSpPr/>
          <p:nvPr/>
        </p:nvSpPr>
        <p:spPr>
          <a:xfrm>
            <a:off x="7457705" y="734332"/>
            <a:ext cx="4322618" cy="58782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93E58-0478-4596-8287-14A96176D9CA}"/>
              </a:ext>
            </a:extLst>
          </p:cNvPr>
          <p:cNvSpPr txBox="1"/>
          <p:nvPr/>
        </p:nvSpPr>
        <p:spPr>
          <a:xfrm>
            <a:off x="7659297" y="827702"/>
            <a:ext cx="40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3 BGM Run on snow </a:t>
            </a:r>
            <a:r>
              <a:rPr lang="ko-KR" altLang="en-US" dirty="0"/>
              <a:t>중단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B6C90-B914-48A5-8FE8-02476F7ECAB6}"/>
              </a:ext>
            </a:extLst>
          </p:cNvPr>
          <p:cNvSpPr/>
          <p:nvPr/>
        </p:nvSpPr>
        <p:spPr>
          <a:xfrm>
            <a:off x="6994566" y="1409148"/>
            <a:ext cx="4785757" cy="65908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A8E33-6F28-4A80-BC40-9BA4EFC52AA1}"/>
              </a:ext>
            </a:extLst>
          </p:cNvPr>
          <p:cNvSpPr txBox="1"/>
          <p:nvPr/>
        </p:nvSpPr>
        <p:spPr>
          <a:xfrm>
            <a:off x="7055696" y="1546816"/>
            <a:ext cx="466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클리어 화면 뜰 때 소리</a:t>
            </a:r>
            <a:r>
              <a:rPr lang="en-US" altLang="ko-KR" dirty="0"/>
              <a:t> - Music Box Sound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78479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254C4C-07E0-4232-B814-19874AB1FB0E}"/>
              </a:ext>
            </a:extLst>
          </p:cNvPr>
          <p:cNvSpPr/>
          <p:nvPr/>
        </p:nvSpPr>
        <p:spPr>
          <a:xfrm>
            <a:off x="4595598" y="2867086"/>
            <a:ext cx="2241755" cy="8967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4E039-215B-4E2C-9C39-65B6E27BC563}"/>
              </a:ext>
            </a:extLst>
          </p:cNvPr>
          <p:cNvSpPr txBox="1"/>
          <p:nvPr/>
        </p:nvSpPr>
        <p:spPr>
          <a:xfrm>
            <a:off x="4843371" y="311485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인 아웃</a:t>
            </a:r>
          </a:p>
        </p:txBody>
      </p:sp>
    </p:spTree>
    <p:extLst>
      <p:ext uri="{BB962C8B-B14F-4D97-AF65-F5344CB8AC3E}">
        <p14:creationId xmlns:p14="http://schemas.microsoft.com/office/powerpoint/2010/main" val="3442602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EF5ED5-30CE-48D5-8F2D-0811B24FC492}"/>
              </a:ext>
            </a:extLst>
          </p:cNvPr>
          <p:cNvSpPr/>
          <p:nvPr/>
        </p:nvSpPr>
        <p:spPr>
          <a:xfrm>
            <a:off x="9820895" y="108876"/>
            <a:ext cx="2220829" cy="587825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55F82-C6E2-419B-90B9-99AB3AEDDE1A}"/>
              </a:ext>
            </a:extLst>
          </p:cNvPr>
          <p:cNvSpPr txBox="1"/>
          <p:nvPr/>
        </p:nvSpPr>
        <p:spPr>
          <a:xfrm>
            <a:off x="9975130" y="218122"/>
            <a:ext cx="206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Letter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0961987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6" name="Picture 8" descr="교실이 불편하다는 아이들, 그 이유는?">
            <a:extLst>
              <a:ext uri="{FF2B5EF4-FFF2-40B4-BE49-F238E27FC236}">
                <a16:creationId xmlns:a16="http://schemas.microsoft.com/office/drawing/2014/main" id="{81FF44A4-974E-45F7-98BF-8827DDEC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FFC41B9D-DFE6-4EE9-AC8F-0DFBE151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035286-D0EC-490B-8165-9E64AD4172E6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31DEA-8489-44DB-9316-686339294639}"/>
              </a:ext>
            </a:extLst>
          </p:cNvPr>
          <p:cNvSpPr/>
          <p:nvPr/>
        </p:nvSpPr>
        <p:spPr>
          <a:xfrm>
            <a:off x="265091" y="5948939"/>
            <a:ext cx="43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다</a:t>
            </a:r>
            <a:r>
              <a:rPr lang="en-US" altLang="ko-KR" dirty="0"/>
              <a:t> </a:t>
            </a:r>
            <a:r>
              <a:rPr lang="ko-KR" altLang="en-US" dirty="0"/>
              <a:t>읽었으니까 이제 그만 나오지 그래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40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언제부터 </a:t>
            </a:r>
            <a:r>
              <a:rPr lang="ko-KR" altLang="en-US" dirty="0" err="1"/>
              <a:t>알았어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FB248-A525-4C7A-AE00-E89872F3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AEAE83-0A33-4746-BA4E-F3E2A50F7E33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627F8-9EF7-48E7-B544-0B32200C9070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29380997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글쎄</a:t>
            </a:r>
            <a:r>
              <a:rPr lang="en-US" altLang="ko-KR" dirty="0"/>
              <a:t>, </a:t>
            </a:r>
            <a:r>
              <a:rPr lang="ko-KR" altLang="en-US" dirty="0"/>
              <a:t>처음부터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012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거짓말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7BE25-AE4E-487F-96C3-E35E3974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A5FB99-8A75-4CD4-B13E-FF5105B2EBC3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EAAE0-E849-4C38-9647-4DD9E604E70B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8816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B68BFA-3B92-40DA-89D9-A43E10CB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0" y="5414434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그렇게 생각하고 싶으면 하고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4013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기분은 어때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D9CB92-59C8-4054-A8A6-2A5C16DE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5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D6E09C-7FA9-49FA-86E2-F79F28EEFD92}"/>
              </a:ext>
            </a:extLst>
          </p:cNvPr>
          <p:cNvSpPr/>
          <p:nvPr/>
        </p:nvSpPr>
        <p:spPr>
          <a:xfrm>
            <a:off x="9411195" y="115784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B554-0590-4102-B10C-4204C4A94A5C}"/>
              </a:ext>
            </a:extLst>
          </p:cNvPr>
          <p:cNvSpPr txBox="1"/>
          <p:nvPr/>
        </p:nvSpPr>
        <p:spPr>
          <a:xfrm>
            <a:off x="9589325" y="237506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여주 놀란 표정</a:t>
            </a:r>
          </a:p>
        </p:txBody>
      </p:sp>
    </p:spTree>
    <p:extLst>
      <p:ext uri="{BB962C8B-B14F-4D97-AF65-F5344CB8AC3E}">
        <p14:creationId xmlns:p14="http://schemas.microsoft.com/office/powerpoint/2010/main" val="33887698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466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, </a:t>
            </a:r>
            <a:r>
              <a:rPr lang="ko-KR" altLang="en-US" dirty="0"/>
              <a:t>요즘 되게 우울해 </a:t>
            </a:r>
            <a:r>
              <a:rPr lang="ko-KR" altLang="en-US" dirty="0" err="1"/>
              <a:t>보였잖아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19C64-560C-4460-8F6A-F7BB0DAD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7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쪽지도</a:t>
            </a:r>
            <a:r>
              <a:rPr lang="en-US" altLang="ko-KR" dirty="0"/>
              <a:t>, </a:t>
            </a:r>
            <a:r>
              <a:rPr lang="ko-KR" altLang="en-US" dirty="0"/>
              <a:t>그래서 준비한 거였는데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B477B-822E-4252-8A58-F054E89C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0B8F1C-3831-407F-BC72-22DEA10BECE6}"/>
              </a:ext>
            </a:extLst>
          </p:cNvPr>
          <p:cNvSpPr/>
          <p:nvPr/>
        </p:nvSpPr>
        <p:spPr>
          <a:xfrm>
            <a:off x="9583387" y="69486"/>
            <a:ext cx="2541320" cy="6204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88F1E-F9E0-49D2-9370-55FC3A65B3E2}"/>
              </a:ext>
            </a:extLst>
          </p:cNvPr>
          <p:cNvSpPr txBox="1"/>
          <p:nvPr/>
        </p:nvSpPr>
        <p:spPr>
          <a:xfrm>
            <a:off x="9761517" y="19120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남주 </a:t>
            </a:r>
            <a:r>
              <a:rPr lang="ko-KR" altLang="en-US" dirty="0" err="1"/>
              <a:t>부끄</a:t>
            </a:r>
            <a:r>
              <a:rPr lang="ko-KR" altLang="en-US" dirty="0"/>
              <a:t> 표정</a:t>
            </a:r>
          </a:p>
        </p:txBody>
      </p:sp>
    </p:spTree>
    <p:extLst>
      <p:ext uri="{BB962C8B-B14F-4D97-AF65-F5344CB8AC3E}">
        <p14:creationId xmlns:p14="http://schemas.microsoft.com/office/powerpoint/2010/main" val="33863333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그게 </a:t>
            </a:r>
            <a:r>
              <a:rPr lang="ko-KR" altLang="en-US" dirty="0" err="1"/>
              <a:t>뭐야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757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이렇게라도</a:t>
            </a:r>
            <a:r>
              <a:rPr lang="ko-KR" altLang="en-US" dirty="0"/>
              <a:t> 숨 돌리면 좋을 것 </a:t>
            </a:r>
            <a:r>
              <a:rPr lang="ko-KR" altLang="en-US" dirty="0" err="1"/>
              <a:t>같았어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ED83F-009F-4506-A853-90DD53E0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33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바보 아니야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101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같이 </a:t>
            </a:r>
            <a:r>
              <a:rPr lang="ko-KR" altLang="en-US" dirty="0" err="1"/>
              <a:t>놀러간다거나</a:t>
            </a:r>
            <a:r>
              <a:rPr lang="en-US" altLang="ko-KR" dirty="0"/>
              <a:t>, </a:t>
            </a:r>
            <a:r>
              <a:rPr lang="ko-KR" altLang="en-US" dirty="0"/>
              <a:t>선물을 </a:t>
            </a:r>
            <a:r>
              <a:rPr lang="ko-KR" altLang="en-US" dirty="0" err="1"/>
              <a:t>사준다거나</a:t>
            </a:r>
            <a:r>
              <a:rPr lang="en-US" altLang="ko-KR" dirty="0"/>
              <a:t>, </a:t>
            </a:r>
            <a:r>
              <a:rPr lang="ko-KR" altLang="en-US" dirty="0"/>
              <a:t>좀 더 쉬운 선택지도 있었을 텐데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207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885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아니</a:t>
            </a:r>
            <a:r>
              <a:rPr lang="en-US" altLang="ko-KR" dirty="0"/>
              <a:t>… </a:t>
            </a:r>
            <a:r>
              <a:rPr lang="ko-KR" altLang="en-US" dirty="0"/>
              <a:t>이런 게 선물 아니야</a:t>
            </a:r>
            <a:r>
              <a:rPr lang="en-US" altLang="ko-KR" dirty="0"/>
              <a:t>? </a:t>
            </a:r>
            <a:r>
              <a:rPr lang="ko-KR" altLang="en-US" dirty="0"/>
              <a:t>그리고 전에 네가 깜짝 이벤트 같은 게 좋다고 해서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28A7BF-2396-4151-AE8F-D31EF87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0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1633</Words>
  <Application>Microsoft Office PowerPoint</Application>
  <PresentationFormat>와이드스크린</PresentationFormat>
  <Paragraphs>272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5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86</cp:revision>
  <dcterms:created xsi:type="dcterms:W3CDTF">2023-05-16T07:12:57Z</dcterms:created>
  <dcterms:modified xsi:type="dcterms:W3CDTF">2023-05-24T12:23:59Z</dcterms:modified>
</cp:coreProperties>
</file>